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12188bea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c12188bea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12188bea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12188bea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c12188bea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c12188bea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c12188bea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c12188bea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12188be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12188be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12188bea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12188bea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c12188bea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c12188bea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12188bea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12188bea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c12188bea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c12188bea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12188bea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12188bea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c12188bea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c12188bea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c12188bea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c12188bea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12188bea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12188bea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c12188be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c12188be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c12188bea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c12188bea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c12188be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c12188be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c12188be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c12188be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12188bea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c12188bea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c12188bea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c12188bea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